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323" r:id="rId2"/>
    <p:sldId id="324" r:id="rId3"/>
  </p:sldIdLst>
  <p:sldSz cx="10287000" cy="6858000" type="35mm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FF8001"/>
    <a:srgbClr val="DF21A9"/>
    <a:srgbClr val="3333FF"/>
    <a:srgbClr val="000000"/>
    <a:srgbClr val="CC3300"/>
    <a:srgbClr val="3333CC"/>
    <a:srgbClr val="003300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48" autoAdjust="0"/>
    <p:restoredTop sz="83678" autoAdjust="0"/>
  </p:normalViewPr>
  <p:slideViewPr>
    <p:cSldViewPr>
      <p:cViewPr>
        <p:scale>
          <a:sx n="100" d="100"/>
          <a:sy n="100" d="100"/>
        </p:scale>
        <p:origin x="-1848" y="-7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16D4520E-3AA0-4D44-B297-CC6526A1B5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3945633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3100" y="768350"/>
            <a:ext cx="5753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2265"/>
            <a:ext cx="5680103" cy="46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557091F-6510-4BAD-BD61-93594F3357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8267658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1" y="511176"/>
            <a:ext cx="8153400" cy="10128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52600"/>
            <a:ext cx="6662738" cy="990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1560513" y="6357938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4187827" y="6357938"/>
            <a:ext cx="255587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2338" y="6361113"/>
            <a:ext cx="2144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B1C19E-10AF-4CDF-B0BC-AA35C69E65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EE6CD-2626-48C8-A1BF-CEFD43B90E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324601" y="457200"/>
            <a:ext cx="19812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1001" y="457200"/>
            <a:ext cx="57912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8B255-FEE6-4EB7-8477-236CD71D4F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1" y="457200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7848600" cy="44196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6A5E1-080A-4848-873C-E213FFFBD9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B39AE-BE95-43D5-9CA0-75FFC89BAA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B8B29-8D5F-4F6F-B592-78D94E15A8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848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457700" y="1676400"/>
            <a:ext cx="3848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319E0-F879-4BD4-8B79-39D91DDC69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AF143-F9D3-4A9E-A924-AA542B3B6D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FDB0D-6DF5-42F4-AFC7-674A4D6017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DD5E-5C11-46A4-A0D4-B672588594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342D-A4AF-4AC5-8849-CA253AB85D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BD2EA-03DE-47A6-9AEE-8BA48F86C1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76400"/>
            <a:ext cx="8829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1225" y="6373813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4250" y="6376988"/>
            <a:ext cx="347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3625" y="6376988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CD465B88-EB2D-4DEA-B385-E4AE1C7716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4572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6" r:id="rId12"/>
  </p:sldLayoutIdLst>
  <p:hf sldNum="0"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58788" y="1771650"/>
          <a:ext cx="8885237" cy="3992563"/>
        </p:xfrm>
        <a:graphic>
          <a:graphicData uri="http://schemas.openxmlformats.org/presentationml/2006/ole">
            <p:oleObj spid="_x0000_s3073" name="文件" r:id="rId3" imgW="10365953" imgH="461596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00096" y="1714488"/>
          <a:ext cx="7643866" cy="4143404"/>
        </p:xfrm>
        <a:graphic>
          <a:graphicData uri="http://schemas.openxmlformats.org/drawingml/2006/table">
            <a:tbl>
              <a:tblPr/>
              <a:tblGrid>
                <a:gridCol w="1910692"/>
                <a:gridCol w="1910692"/>
                <a:gridCol w="1911241"/>
                <a:gridCol w="1911241"/>
              </a:tblGrid>
              <a:tr h="20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latin typeface="Cambria"/>
                          <a:ea typeface="標楷體"/>
                          <a:cs typeface="Times New Roman"/>
                        </a:rPr>
                        <a:t>General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00">
                          <a:latin typeface="Cambria"/>
                          <a:ea typeface="標楷體"/>
                          <a:cs typeface="Times New Roman"/>
                        </a:rPr>
                        <a:t>Biosensors</a:t>
                      </a:r>
                      <a:endParaRPr lang="zh-TW" sz="9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00">
                          <a:latin typeface="Cambria"/>
                          <a:ea typeface="標楷體"/>
                          <a:cs typeface="Times New Roman"/>
                        </a:rPr>
                        <a:t>Biomaterials </a:t>
                      </a:r>
                      <a:endParaRPr lang="zh-TW" sz="9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00">
                          <a:latin typeface="Cambria"/>
                          <a:ea typeface="標楷體"/>
                          <a:cs typeface="Times New Roman"/>
                        </a:rPr>
                        <a:t>Micro- and Nano Medicines</a:t>
                      </a:r>
                      <a:endParaRPr lang="zh-TW" sz="9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936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Seminar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/>
                          <a:ea typeface="標楷體"/>
                          <a:cs typeface="Times New Roman"/>
                        </a:rPr>
                        <a:t>  Thesis </a:t>
                      </a:r>
                      <a:endParaRPr lang="zh-TW" sz="900" kern="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Clinical Bioengineering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Theories and Practices in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Drafting Patent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Practical Skills of the Design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and Development of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Medical Devices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Workshop Practice on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Medical Device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Regulations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Patent Technical Analysis: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Theory and Practices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06375" algn="l"/>
                          <a:tab pos="386080" algn="l"/>
                        </a:tabLst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Point-of-Care Diagnostics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95910" algn="l"/>
                          <a:tab pos="457200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Introduction to Molecular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79070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Imaging</a:t>
                      </a:r>
                    </a:p>
                    <a:p>
                      <a:pPr marL="177800" indent="-177800">
                        <a:spcAft>
                          <a:spcPts val="0"/>
                        </a:spcAft>
                        <a:buFont typeface="Wingdings" pitchFamily="2" charset="2"/>
                        <a:buChar char="u"/>
                      </a:pPr>
                      <a:r>
                        <a:rPr lang="en-US" sz="900" dirty="0" smtClean="0"/>
                        <a:t>Biomedical sensing technology and statistical analysis</a:t>
                      </a:r>
                    </a:p>
                    <a:p>
                      <a:pPr marL="177800" indent="-177800">
                        <a:spcAft>
                          <a:spcPts val="0"/>
                        </a:spcAft>
                        <a:buFont typeface="Wingdings" pitchFamily="2" charset="2"/>
                        <a:buChar char="u"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Biomedical sensors in translational medicine analysis</a:t>
                      </a:r>
                    </a:p>
                    <a:p>
                      <a:pPr marL="177800" indent="-177800">
                        <a:spcAft>
                          <a:spcPts val="0"/>
                        </a:spcAft>
                        <a:buFont typeface="Wingdings" pitchFamily="2" charset="2"/>
                        <a:buChar char="u"/>
                      </a:pP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IoT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biomedical sensing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platformsin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translational medicine application</a:t>
                      </a:r>
                      <a:endParaRPr lang="en-US" altLang="zh-TW" sz="900" dirty="0" smtClean="0">
                        <a:solidFill>
                          <a:srgbClr val="003366"/>
                        </a:solidFill>
                      </a:endParaRPr>
                    </a:p>
                    <a:p>
                      <a:pPr marL="179070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endParaRPr lang="en-US" sz="900" kern="100" dirty="0" smtClean="0">
                        <a:latin typeface="Cambria"/>
                        <a:ea typeface="標楷體"/>
                        <a:cs typeface="Times New Roman"/>
                      </a:endParaRPr>
                    </a:p>
                    <a:p>
                      <a:pPr marL="177800" indent="-85725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Optical  </a:t>
                      </a:r>
                      <a:r>
                        <a:rPr lang="en-US" sz="900" kern="100" dirty="0" err="1" smtClean="0">
                          <a:latin typeface="Cambria"/>
                          <a:ea typeface="標楷體"/>
                          <a:cs typeface="Times New Roman"/>
                        </a:rPr>
                        <a:t>Nanomaterials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92075" indent="-65088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	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Advanced </a:t>
                      </a: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Microfluidic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Systems </a:t>
                      </a:r>
                      <a:r>
                        <a:rPr lang="zh-TW" alt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      </a:t>
                      </a:r>
                      <a:endParaRPr lang="en-US" altLang="zh-TW" sz="900" kern="100" dirty="0" smtClean="0">
                        <a:latin typeface="Cambria"/>
                        <a:ea typeface="標楷體"/>
                        <a:cs typeface="Times New Roman"/>
                      </a:endParaRPr>
                    </a:p>
                    <a:p>
                      <a:pPr marL="206375" marR="0" lvl="0" indent="-1803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5910" algn="l"/>
                        </a:tabLst>
                        <a:defRPr/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  Inorganic Materials and </a:t>
                      </a:r>
                      <a:endParaRPr lang="zh-TW" altLang="en-US" sz="900" kern="100" dirty="0" smtClean="0"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206375" indent="-180340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        Engineering </a:t>
                      </a:r>
                      <a:endParaRPr lang="en-US" altLang="zh-TW" sz="900" kern="100" dirty="0" smtClean="0">
                        <a:latin typeface="Cambria"/>
                        <a:ea typeface="標楷體"/>
                        <a:cs typeface="Times New Roman"/>
                      </a:endParaRPr>
                    </a:p>
                    <a:p>
                      <a:pPr marL="206375" marR="0" lvl="0" indent="-1803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5910" algn="l"/>
                        </a:tabLst>
                        <a:defRPr/>
                      </a:pPr>
                      <a:r>
                        <a:rPr lang="en-US" altLang="zh-TW" sz="900" kern="100" baseline="0" dirty="0" smtClean="0">
                          <a:latin typeface="Cambria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altLang="zh-TW" sz="900" kern="100" baseline="0" dirty="0" smtClean="0">
                          <a:latin typeface="Cambria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altLang="zh-TW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Prototyping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Point-of-Care   </a:t>
                      </a:r>
                    </a:p>
                    <a:p>
                      <a:pPr marL="206375" marR="0" lvl="0" indent="-1803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5910" algn="l"/>
                        </a:tabLst>
                        <a:defRPr/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        Diagnostics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31775" algn="l"/>
                        </a:tabLst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Analytical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and Sensing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66700" indent="0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Technologies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in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Biomedical Sciences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3177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Advanced Techniques in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457200" indent="-190500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Biology and Medicine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Regenerative Medicine and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31775" indent="0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Tissue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Engineering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</a:t>
                      </a:r>
                      <a:endParaRPr lang="en-US" sz="900" kern="100" dirty="0" smtClean="0">
                        <a:latin typeface="Cambria"/>
                        <a:ea typeface="標楷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Artificial Organs and Tissue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  Engineering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Advanced Analytical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  Technologies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Bioengineering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in Cell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Research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31775" algn="l"/>
                        </a:tabLst>
                      </a:pPr>
                      <a:r>
                        <a:rPr lang="en-US" sz="900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/>
                          <a:ea typeface="標楷體"/>
                          <a:cs typeface="Times New Roman"/>
                        </a:rPr>
                        <a:t>  Magnetic Biomaterial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31775" algn="l"/>
                        </a:tabLst>
                      </a:pP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Synthetic Biology for Regenerative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31775" algn="l"/>
                        </a:tabLst>
                      </a:pP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Medicine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31775" algn="l"/>
                        </a:tabLst>
                      </a:pP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topics in cell therapy</a:t>
                      </a:r>
                      <a:endParaRPr lang="en-US" altLang="zh-TW" sz="9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標楷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</a:pP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Nanomaterial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Chemistry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16700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Cancer Biology and Therapy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167005" algn="l"/>
                        </a:tabLst>
                      </a:pP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Nano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-/Bio-materials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16700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Applied Cellular Bioengineering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82563" lvl="0" indent="-182563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16700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新細明體"/>
                          <a:cs typeface="Times New Roman"/>
                        </a:rPr>
                        <a:t>Metal-based biomedicine and biomaterials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</a:t>
                      </a:r>
                      <a:endParaRPr lang="en-US" sz="900" kern="100" dirty="0" smtClean="0">
                        <a:latin typeface="Cambria"/>
                        <a:ea typeface="標楷體"/>
                        <a:cs typeface="Times New Roman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"/>
                        <a:tabLst>
                          <a:tab pos="167005" algn="l"/>
                        </a:tabLst>
                        <a:defRPr/>
                      </a:pPr>
                      <a:r>
                        <a:rPr lang="en-US" sz="900" dirty="0" smtClean="0"/>
                        <a:t>Liquid biopsy and its applications in translational medicine</a:t>
                      </a:r>
                      <a:endParaRPr lang="en-US" altLang="zh-TW" sz="900" dirty="0" smtClean="0">
                        <a:solidFill>
                          <a:srgbClr val="003366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167005" algn="l"/>
                        </a:tabLst>
                      </a:pP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Cancer Nanotechnology</a:t>
                      </a:r>
                      <a:r>
                        <a:rPr lang="en-US" sz="900" b="1" kern="100" dirty="0">
                          <a:latin typeface="Cambria"/>
                          <a:ea typeface="標楷體"/>
                          <a:cs typeface="Times New Roman"/>
                        </a:rPr>
                        <a:t>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Advanced Drug Delivery and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Drug Targeting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Biomechanics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2"/>
                          </a:solidFill>
                          <a:latin typeface="Cambria"/>
                          <a:ea typeface="標楷體"/>
                          <a:cs typeface="Times New Roman"/>
                        </a:rPr>
                        <a:t>    </a:t>
                      </a:r>
                      <a:r>
                        <a:rPr lang="zh-TW" altLang="en-US" sz="900" kern="10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en-US" sz="900" kern="120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Introduction of Frontier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 Biomedical Technology</a:t>
                      </a:r>
                      <a:endParaRPr lang="zh-TW" sz="900" kern="100" dirty="0">
                        <a:solidFill>
                          <a:schemeClr val="tx2"/>
                        </a:solidFill>
                        <a:latin typeface="Cambria" pitchFamily="18" charset="0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醫療-3">
  <a:themeElements>
    <a:clrScheme name="">
      <a:dk1>
        <a:srgbClr val="003366"/>
      </a:dk1>
      <a:lt1>
        <a:srgbClr val="FFFFFF"/>
      </a:lt1>
      <a:dk2>
        <a:srgbClr val="003366"/>
      </a:dk2>
      <a:lt2>
        <a:srgbClr val="000000"/>
      </a:lt2>
      <a:accent1>
        <a:srgbClr val="CCCC99"/>
      </a:accent1>
      <a:accent2>
        <a:srgbClr val="0A97B8"/>
      </a:accent2>
      <a:accent3>
        <a:srgbClr val="FFFFFF"/>
      </a:accent3>
      <a:accent4>
        <a:srgbClr val="002A56"/>
      </a:accent4>
      <a:accent5>
        <a:srgbClr val="E2E2CA"/>
      </a:accent5>
      <a:accent6>
        <a:srgbClr val="0888A6"/>
      </a:accent6>
      <a:hlink>
        <a:srgbClr val="F96969"/>
      </a:hlink>
      <a:folHlink>
        <a:srgbClr val="1EA065"/>
      </a:folHlink>
    </a:clrScheme>
    <a:fontScheme name="醫療-3">
      <a:majorFont>
        <a:latin typeface="Verdana"/>
        <a:ea typeface="華康儷粗黑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醫療-3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醫療-3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醫療-3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醫療-3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醫療-3</Template>
  <TotalTime>8189</TotalTime>
  <Words>180</Words>
  <Application>Microsoft Office PowerPoint</Application>
  <PresentationFormat>35mm 幻燈片</PresentationFormat>
  <Paragraphs>58</Paragraphs>
  <Slides>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醫療-3</vt:lpstr>
      <vt:lpstr>Microsoft Office Word 文件</vt:lpstr>
      <vt:lpstr>投影片 1</vt:lpstr>
      <vt:lpstr>投影片 2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</dc:creator>
  <cp:lastModifiedBy>Peggy</cp:lastModifiedBy>
  <cp:revision>417</cp:revision>
  <dcterms:created xsi:type="dcterms:W3CDTF">2005-03-20T09:33:34Z</dcterms:created>
  <dcterms:modified xsi:type="dcterms:W3CDTF">2023-02-13T08:35:50Z</dcterms:modified>
</cp:coreProperties>
</file>